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66" d="100"/>
          <a:sy n="66" d="100"/>
        </p:scale>
        <p:origin x="99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CB7A-9FFC-4779-95E7-B4CBBE2E4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F96A1-6E80-4529-A3F3-D3A75241BD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6.png"/><Relationship Id="rId7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tags" Target="../tags/tag3.xml"/><Relationship Id="rId4" Type="http://schemas.openxmlformats.org/officeDocument/2006/relationships/image" Target="../media/image4.png"/><Relationship Id="rId3" Type="http://schemas.openxmlformats.org/officeDocument/2006/relationships/tags" Target="../tags/tag2.xml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7.jpe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5" y="3526869"/>
            <a:ext cx="11851341" cy="444791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09195" y="2298290"/>
            <a:ext cx="10788790" cy="1130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200" dirty="0">
                <a:solidFill>
                  <a:schemeClr val="bg1"/>
                </a:solidFill>
              </a:rPr>
              <a:t>题目</a:t>
            </a:r>
            <a:endParaRPr lang="zh-CN" altLang="en-US" sz="5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48468" y="4023878"/>
            <a:ext cx="6095064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方正小标宋简体" panose="02010601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4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方正小标宋简体" panose="02010601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24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方正小标宋简体" panose="02010601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4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方正小标宋简体" panose="02010601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24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方正小标宋简体" panose="02010601030101010101" pitchFamily="2" charset="-122"/>
                <a:cs typeface="Times New Roman" panose="02020603050405020304" pitchFamily="18" charset="0"/>
              </a:rPr>
              <a:t>日</a:t>
            </a:r>
            <a:endParaRPr lang="zh-CN" altLang="en-US" sz="24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3156" y="196451"/>
            <a:ext cx="1685688" cy="16308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55645" y="1263650"/>
            <a:ext cx="3244850" cy="2165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70675" y="1115060"/>
            <a:ext cx="5340350" cy="2120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255645" y="3649345"/>
            <a:ext cx="3860800" cy="21717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574915" y="3649345"/>
            <a:ext cx="3727450" cy="2482850"/>
          </a:xfrm>
          <a:prstGeom prst="rect">
            <a:avLst/>
          </a:prstGeom>
        </p:spPr>
      </p:pic>
      <p:pic>
        <p:nvPicPr>
          <p:cNvPr id="2" name="图片 1" descr="微信图片_2023031516533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53390" y="790575"/>
            <a:ext cx="2167255" cy="54209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  <p:tag name="KSO_WM_UNIT_PLACING_PICTURE_USER_VIEWPORT" val="{&quot;height&quot;:3410,&quot;width&quot;:5110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8330,&quot;width&quot;:3330}"/>
  <p:tag name="KSO_WM_BEAUTIFY_FLAG" val=""/>
</p:tagLst>
</file>

<file path=ppt/tags/tag6.xml><?xml version="1.0" encoding="utf-8"?>
<p:tagLst xmlns:p="http://schemas.openxmlformats.org/presentationml/2006/main">
  <p:tag name="KSO_WPP_MARK_KEY" val="31dcfb2f-0b4e-4b10-b91b-cc27b5cd28b2"/>
  <p:tag name="COMMONDATA" val="eyJoZGlkIjoiMjY5YzM5Y2UwOWZiYzU4MTYzOGM1ODY2MDhhNmY2NW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演示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方正小标宋简体</vt:lpstr>
      <vt:lpstr>微软雅黑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Danhong Ma</dc:creator>
  <cp:lastModifiedBy>fansir</cp:lastModifiedBy>
  <cp:revision>6</cp:revision>
  <dcterms:created xsi:type="dcterms:W3CDTF">2022-03-07T10:45:00Z</dcterms:created>
  <dcterms:modified xsi:type="dcterms:W3CDTF">2023-03-15T08:54:56Z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2E2ED89CC65C431A82D54593D1AE47C5</vt:lpwstr>
  </property>
  <property fmtid="{D5CDD505-2E9C-101B-9397-08002B2CF9AE}" pid="3" name="KSOProductBuildVer">
    <vt:lpwstr>2052-11.1.0.12980</vt:lpwstr>
  </property>
</Properties>
</file>